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F00"/>
    <a:srgbClr val="FA0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F713F-E347-4305-9782-D1D472050C8F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FD6AD-1E95-4D83-B170-C72D78D5474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145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713153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7099835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101499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77438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0590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526735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857990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969565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978716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614719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582966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4873B1D-5493-48FA-986C-1180A04810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93" y="5054092"/>
            <a:ext cx="1238250" cy="165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Marcador de contenido 6">
            <a:extLst>
              <a:ext uri="{FF2B5EF4-FFF2-40B4-BE49-F238E27FC236}">
                <a16:creationId xmlns:a16="http://schemas.microsoft.com/office/drawing/2014/main" id="{B679A4F0-81A9-4623-8E41-D718CE51D4F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276" y="5160209"/>
            <a:ext cx="1438766" cy="14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561902-68B7-49D4-975C-ED9946A3FA07}" type="datetimeFigureOut">
              <a:rPr lang="es-AR" smtClean="0"/>
              <a:t>8/3/2022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0739DCD-7F57-43B5-ADE3-1E0C576A182E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4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7C9F7-CFB4-4315-A87A-C1EF2CFCD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egistro de cultivos agroecológicos para la comercialización de bolsones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51631672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3AD230-43BC-4B17-B677-AF2DB342FF38}"/>
              </a:ext>
            </a:extLst>
          </p:cNvPr>
          <p:cNvSpPr/>
          <p:nvPr/>
        </p:nvSpPr>
        <p:spPr>
          <a:xfrm>
            <a:off x="2001791" y="2107911"/>
            <a:ext cx="24250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Agregando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</a:t>
            </a:r>
          </a:p>
          <a:p>
            <a:pPr algn="ctr"/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visita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agregar visita">
            <a:hlinkClick r:id="" action="ppaction://media"/>
            <a:extLst>
              <a:ext uri="{FF2B5EF4-FFF2-40B4-BE49-F238E27FC236}">
                <a16:creationId xmlns:a16="http://schemas.microsoft.com/office/drawing/2014/main" id="{F2F8EC32-67B7-41B8-AFCC-7FDF19AF91D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36690" t="30" r="37030" b="1718"/>
          <a:stretch/>
        </p:blipFill>
        <p:spPr>
          <a:xfrm>
            <a:off x="5770800" y="4968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5280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DA85346-9CFB-4519-9F15-00FC2379DFCB}"/>
              </a:ext>
            </a:extLst>
          </p:cNvPr>
          <p:cNvSpPr/>
          <p:nvPr/>
        </p:nvSpPr>
        <p:spPr>
          <a:xfrm>
            <a:off x="2001791" y="2107911"/>
            <a:ext cx="24250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Agregando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bolsón</a:t>
            </a:r>
          </a:p>
        </p:txBody>
      </p:sp>
      <p:pic>
        <p:nvPicPr>
          <p:cNvPr id="5" name="agregar bolson">
            <a:hlinkClick r:id="" action="ppaction://media"/>
            <a:extLst>
              <a:ext uri="{FF2B5EF4-FFF2-40B4-BE49-F238E27FC236}">
                <a16:creationId xmlns:a16="http://schemas.microsoft.com/office/drawing/2014/main" id="{DA69CFB4-89D4-4B72-A8C6-DFED16D5C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90" t="30" r="37030" b="1718"/>
          <a:stretch/>
        </p:blipFill>
        <p:spPr>
          <a:xfrm>
            <a:off x="5770800" y="4968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054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EF74EC8-524F-47B8-AAD2-95901F37AB78}"/>
              </a:ext>
            </a:extLst>
          </p:cNvPr>
          <p:cNvSpPr/>
          <p:nvPr/>
        </p:nvSpPr>
        <p:spPr>
          <a:xfrm>
            <a:off x="1081353" y="2107911"/>
            <a:ext cx="42659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Editando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y filtrando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verduras</a:t>
            </a:r>
          </a:p>
        </p:txBody>
      </p:sp>
      <p:pic>
        <p:nvPicPr>
          <p:cNvPr id="5" name="filtrado">
            <a:hlinkClick r:id="" action="ppaction://media"/>
            <a:extLst>
              <a:ext uri="{FF2B5EF4-FFF2-40B4-BE49-F238E27FC236}">
                <a16:creationId xmlns:a16="http://schemas.microsoft.com/office/drawing/2014/main" id="{0BEDF304-E0EE-42AF-80E5-DADBB5AB9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90" t="30" r="37029" b="1718"/>
          <a:stretch/>
        </p:blipFill>
        <p:spPr>
          <a:xfrm>
            <a:off x="5770800" y="4968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30609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2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36D5D4-314A-4592-9F91-B4DE01F50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95" y="1631950"/>
            <a:ext cx="6464608" cy="3594100"/>
          </a:xfr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926180-E094-4146-B3DF-20C8C34F374E}"/>
              </a:ext>
            </a:extLst>
          </p:cNvPr>
          <p:cNvSpPr/>
          <p:nvPr/>
        </p:nvSpPr>
        <p:spPr>
          <a:xfrm>
            <a:off x="4410794" y="56813"/>
            <a:ext cx="33704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564021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57AEEE8-2278-4B67-9621-B7FEB2778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540" y="1480103"/>
            <a:ext cx="5030460" cy="1675792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comercializadora de La Justa es una organización que, de forma muy resumida busca una economía social y solidaria, por lo que fomenta la producción y el consumo agroecológico, y lo hace de una manera activa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5635C2F-1F7B-4346-88A0-45E17F65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95" y="769667"/>
            <a:ext cx="3925278" cy="2659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D14C91-3763-4EC0-A2CA-7153041A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95" y="3564221"/>
            <a:ext cx="3925278" cy="2661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400FAA1-E680-48AA-B92D-8BB54A3DF1F9}"/>
              </a:ext>
            </a:extLst>
          </p:cNvPr>
          <p:cNvSpPr/>
          <p:nvPr/>
        </p:nvSpPr>
        <p:spPr>
          <a:xfrm>
            <a:off x="1421601" y="259035"/>
            <a:ext cx="2309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Justa</a:t>
            </a:r>
          </a:p>
        </p:txBody>
      </p:sp>
      <p:sp>
        <p:nvSpPr>
          <p:cNvPr id="18" name="Marcador de contenido 7">
            <a:extLst>
              <a:ext uri="{FF2B5EF4-FFF2-40B4-BE49-F238E27FC236}">
                <a16:creationId xmlns:a16="http://schemas.microsoft.com/office/drawing/2014/main" id="{377457D6-F23B-4989-8334-178F8224750B}"/>
              </a:ext>
            </a:extLst>
          </p:cNvPr>
          <p:cNvSpPr txBox="1">
            <a:spLocks/>
          </p:cNvSpPr>
          <p:nvPr/>
        </p:nvSpPr>
        <p:spPr>
          <a:xfrm>
            <a:off x="1065540" y="3760060"/>
            <a:ext cx="5030460" cy="167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de las herramientas que tiene para construirlo es tener un lazo estrecho con los productores, a los cuales supervisan y ayudan constantemente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741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6335BD-405A-4BFA-98C3-FF5C0976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44" y="1138714"/>
            <a:ext cx="9227712" cy="519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5E85A42E-174D-4BC0-A400-0B9E848EDF56}"/>
              </a:ext>
            </a:extLst>
          </p:cNvPr>
          <p:cNvSpPr/>
          <p:nvPr/>
        </p:nvSpPr>
        <p:spPr>
          <a:xfrm>
            <a:off x="3920257" y="3635065"/>
            <a:ext cx="977222" cy="2024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D0B6758-AE93-4444-A359-4DA7F50D1458}"/>
              </a:ext>
            </a:extLst>
          </p:cNvPr>
          <p:cNvSpPr/>
          <p:nvPr/>
        </p:nvSpPr>
        <p:spPr>
          <a:xfrm>
            <a:off x="3920257" y="1454246"/>
            <a:ext cx="977222" cy="2024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022B13-F448-47D4-BF5C-53930A4F3394}"/>
              </a:ext>
            </a:extLst>
          </p:cNvPr>
          <p:cNvSpPr/>
          <p:nvPr/>
        </p:nvSpPr>
        <p:spPr>
          <a:xfrm>
            <a:off x="3279331" y="57618"/>
            <a:ext cx="5633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de problemas</a:t>
            </a:r>
          </a:p>
        </p:txBody>
      </p:sp>
    </p:spTree>
    <p:extLst>
      <p:ext uri="{BB962C8B-B14F-4D97-AF65-F5344CB8AC3E}">
        <p14:creationId xmlns:p14="http://schemas.microsoft.com/office/powerpoint/2010/main" val="4655554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CA0CEDA-B733-4F02-A128-C71C2CFB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71" y="1631950"/>
            <a:ext cx="2431207" cy="4284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ABBC9BD-6F81-4039-8613-E1F61A99F936}"/>
              </a:ext>
            </a:extLst>
          </p:cNvPr>
          <p:cNvSpPr txBox="1"/>
          <p:nvPr/>
        </p:nvSpPr>
        <p:spPr>
          <a:xfrm>
            <a:off x="4229547" y="1998765"/>
            <a:ext cx="6952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Aproximadamente 15 tipos verduras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Cada bolsón posee solo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Posee una cantidad variada de cada verdura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Se hace teniendo en cuenta al productor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180B81B-5687-45B2-96B8-893DE331E610}"/>
              </a:ext>
            </a:extLst>
          </p:cNvPr>
          <p:cNvSpPr/>
          <p:nvPr/>
        </p:nvSpPr>
        <p:spPr>
          <a:xfrm>
            <a:off x="4530558" y="228396"/>
            <a:ext cx="31308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Bolsones</a:t>
            </a:r>
          </a:p>
        </p:txBody>
      </p:sp>
    </p:spTree>
    <p:extLst>
      <p:ext uri="{BB962C8B-B14F-4D97-AF65-F5344CB8AC3E}">
        <p14:creationId xmlns:p14="http://schemas.microsoft.com/office/powerpoint/2010/main" val="2740737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B56EB83-A4B9-433A-99ED-4256419E9DCE}"/>
              </a:ext>
            </a:extLst>
          </p:cNvPr>
          <p:cNvSpPr/>
          <p:nvPr/>
        </p:nvSpPr>
        <p:spPr>
          <a:xfrm>
            <a:off x="1098664" y="228396"/>
            <a:ext cx="31308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2755FB-306A-4C5B-AF12-558BCECAB84E}"/>
              </a:ext>
            </a:extLst>
          </p:cNvPr>
          <p:cNvSpPr txBox="1"/>
          <p:nvPr/>
        </p:nvSpPr>
        <p:spPr>
          <a:xfrm>
            <a:off x="1710422" y="1364928"/>
            <a:ext cx="6055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hacen mensualmente (o semestralmente)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registra que verduras están en cosecha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aconseja a los productores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3B146BF-54DC-400A-AE79-75259F975890}"/>
              </a:ext>
            </a:extLst>
          </p:cNvPr>
          <p:cNvGrpSpPr/>
          <p:nvPr/>
        </p:nvGrpSpPr>
        <p:grpSpPr>
          <a:xfrm>
            <a:off x="3741556" y="3429000"/>
            <a:ext cx="4353591" cy="2902355"/>
            <a:chOff x="6935517" y="1324895"/>
            <a:chExt cx="4353591" cy="290235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AA6E6D4-D7C5-4FE0-B50C-12EE62C13CA7}"/>
                </a:ext>
              </a:extLst>
            </p:cNvPr>
            <p:cNvSpPr txBox="1"/>
            <p:nvPr/>
          </p:nvSpPr>
          <p:spPr>
            <a:xfrm>
              <a:off x="7068566" y="2288258"/>
              <a:ext cx="422054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/>
                <a:t>Se lleva a cabo en papel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/>
                <a:t>Se debe pasar luego a un Excel</a:t>
              </a:r>
            </a:p>
            <a:p>
              <a:r>
                <a:rPr lang="es-ES" sz="2000" dirty="0"/>
                <a:t>    (3 hojas diferentes)</a:t>
              </a:r>
            </a:p>
            <a:p>
              <a:endParaRPr lang="es-E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/>
                <a:t>Se arma el bolsón mirando el Excel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AA56804-8777-44C8-BDD9-099557A87FD0}"/>
                </a:ext>
              </a:extLst>
            </p:cNvPr>
            <p:cNvSpPr/>
            <p:nvPr/>
          </p:nvSpPr>
          <p:spPr>
            <a:xfrm>
              <a:off x="6935517" y="1324895"/>
              <a:ext cx="310091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dirty="0">
                  <a:ln w="0"/>
                  <a:solidFill>
                    <a:srgbClr val="F90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Problemas</a:t>
              </a:r>
              <a:endPara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90F00"/>
                </a:solidFill>
                <a:effectLst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77D4AE5-976B-422C-93CA-22DA324F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464" y="1630891"/>
              <a:ext cx="622387" cy="471160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BDC21C28-608B-45D7-B873-A3A08D602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00" y="703435"/>
            <a:ext cx="3446921" cy="2585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426115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643E7E-D10D-44A7-A6F8-F84CF306377A}"/>
              </a:ext>
            </a:extLst>
          </p:cNvPr>
          <p:cNvSpPr/>
          <p:nvPr/>
        </p:nvSpPr>
        <p:spPr>
          <a:xfrm>
            <a:off x="1361150" y="348913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A77F84-F5B7-4185-9C36-99754D8D4932}"/>
              </a:ext>
            </a:extLst>
          </p:cNvPr>
          <p:cNvSpPr txBox="1"/>
          <p:nvPr/>
        </p:nvSpPr>
        <p:spPr>
          <a:xfrm>
            <a:off x="1361150" y="2392364"/>
            <a:ext cx="526503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Permite ingresar las quintas, sus parcelas y las verduras que poseen.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Aplicación móvil (se puede usar en la quinta)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Evita el posterior registro en Excel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E1F0FBB-3011-46D3-8A7E-42510644C5D0}"/>
              </a:ext>
            </a:extLst>
          </p:cNvPr>
          <p:cNvGrpSpPr/>
          <p:nvPr/>
        </p:nvGrpSpPr>
        <p:grpSpPr>
          <a:xfrm>
            <a:off x="7161638" y="586313"/>
            <a:ext cx="2714394" cy="5685373"/>
            <a:chOff x="7161638" y="586313"/>
            <a:chExt cx="2714394" cy="568537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12B52D7-6F9D-4A02-9C43-82920796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1638" y="586313"/>
              <a:ext cx="2714394" cy="56853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AEE2C6B-3C3F-44A0-9924-16727247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4729" y="4048525"/>
              <a:ext cx="295275" cy="3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7327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gregar verdura">
            <a:hlinkClick r:id="" action="ppaction://media"/>
            <a:extLst>
              <a:ext uri="{FF2B5EF4-FFF2-40B4-BE49-F238E27FC236}">
                <a16:creationId xmlns:a16="http://schemas.microsoft.com/office/drawing/2014/main" id="{01094FEF-45BE-4BFE-B1E3-FAD83E87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84" r="37034" b="1728"/>
          <a:stretch/>
        </p:blipFill>
        <p:spPr>
          <a:xfrm>
            <a:off x="5768964" y="4950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AB74FF-1408-4E5B-80DA-AA82342FE01F}"/>
              </a:ext>
            </a:extLst>
          </p:cNvPr>
          <p:cNvSpPr/>
          <p:nvPr/>
        </p:nvSpPr>
        <p:spPr>
          <a:xfrm>
            <a:off x="2001791" y="2107911"/>
            <a:ext cx="24250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Agregando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verdura</a:t>
            </a:r>
          </a:p>
        </p:txBody>
      </p:sp>
    </p:spTree>
    <p:extLst>
      <p:ext uri="{BB962C8B-B14F-4D97-AF65-F5344CB8AC3E}">
        <p14:creationId xmlns:p14="http://schemas.microsoft.com/office/powerpoint/2010/main" val="22814573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gregar parcela">
            <a:hlinkClick r:id="" action="ppaction://media"/>
            <a:extLst>
              <a:ext uri="{FF2B5EF4-FFF2-40B4-BE49-F238E27FC236}">
                <a16:creationId xmlns:a16="http://schemas.microsoft.com/office/drawing/2014/main" id="{6328E889-809B-4977-979D-D540009CF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89" t="29" r="37029" b="1717"/>
          <a:stretch/>
        </p:blipFill>
        <p:spPr>
          <a:xfrm>
            <a:off x="5772104" y="4950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B5FFC7-4592-49D1-8208-9CCCA33574E2}"/>
              </a:ext>
            </a:extLst>
          </p:cNvPr>
          <p:cNvSpPr/>
          <p:nvPr/>
        </p:nvSpPr>
        <p:spPr>
          <a:xfrm>
            <a:off x="2001791" y="2107911"/>
            <a:ext cx="24250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Agregando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parcela</a:t>
            </a:r>
          </a:p>
        </p:txBody>
      </p:sp>
    </p:spTree>
    <p:extLst>
      <p:ext uri="{BB962C8B-B14F-4D97-AF65-F5344CB8AC3E}">
        <p14:creationId xmlns:p14="http://schemas.microsoft.com/office/powerpoint/2010/main" val="12850977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8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92F4FB1-FCC5-4C9A-B3D5-5DE2D3608D6C}"/>
              </a:ext>
            </a:extLst>
          </p:cNvPr>
          <p:cNvSpPr/>
          <p:nvPr/>
        </p:nvSpPr>
        <p:spPr>
          <a:xfrm>
            <a:off x="2001791" y="2107911"/>
            <a:ext cx="24250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Agregando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</a:t>
            </a:r>
          </a:p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quinta</a:t>
            </a:r>
          </a:p>
        </p:txBody>
      </p:sp>
      <p:pic>
        <p:nvPicPr>
          <p:cNvPr id="5" name="agregar quinta">
            <a:hlinkClick r:id="" action="ppaction://media"/>
            <a:extLst>
              <a:ext uri="{FF2B5EF4-FFF2-40B4-BE49-F238E27FC236}">
                <a16:creationId xmlns:a16="http://schemas.microsoft.com/office/drawing/2014/main" id="{42F5D0A3-A05D-47B2-98FE-A523894F6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690" t="30" r="37030" b="1718"/>
          <a:stretch/>
        </p:blipFill>
        <p:spPr>
          <a:xfrm>
            <a:off x="5770800" y="496800"/>
            <a:ext cx="2790000" cy="58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99646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stintivo">
    <a:dk1>
      <a:sysClr val="windowText" lastClr="000000"/>
    </a:dk1>
    <a:lt1>
      <a:sysClr val="window" lastClr="FFFFFF"/>
    </a:lt1>
    <a:dk2>
      <a:srgbClr val="1B2F36"/>
    </a:dk2>
    <a:lt2>
      <a:srgbClr val="F3F3F2"/>
    </a:lt2>
    <a:accent1>
      <a:srgbClr val="A38D51"/>
    </a:accent1>
    <a:accent2>
      <a:srgbClr val="5A3D40"/>
    </a:accent2>
    <a:accent3>
      <a:srgbClr val="5D988C"/>
    </a:accent3>
    <a:accent4>
      <a:srgbClr val="A85752"/>
    </a:accent4>
    <a:accent5>
      <a:srgbClr val="809A67"/>
    </a:accent5>
    <a:accent6>
      <a:srgbClr val="67645A"/>
    </a:accent6>
    <a:hlink>
      <a:srgbClr val="5D988C"/>
    </a:hlink>
    <a:folHlink>
      <a:srgbClr val="84679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200</Words>
  <Application>Microsoft Office PowerPoint</Application>
  <PresentationFormat>Panorámica</PresentationFormat>
  <Paragraphs>54</Paragraphs>
  <Slides>13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Distintivo</vt:lpstr>
      <vt:lpstr>Registro de cultivos agroecológicos para la comercialización de bolsones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Registro de cultivos agroecológicos para la comercialización de bolsones</dc:title>
  <dc:creator>Alejo Santi</dc:creator>
  <cp:lastModifiedBy>Alejo Santi</cp:lastModifiedBy>
  <cp:revision>12</cp:revision>
  <dcterms:created xsi:type="dcterms:W3CDTF">2022-03-07T22:19:27Z</dcterms:created>
  <dcterms:modified xsi:type="dcterms:W3CDTF">2022-03-08T23:48:59Z</dcterms:modified>
</cp:coreProperties>
</file>